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344" r:id="rId4"/>
    <p:sldId id="345" r:id="rId5"/>
    <p:sldId id="346" r:id="rId6"/>
    <p:sldId id="362" r:id="rId7"/>
    <p:sldId id="361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1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2022-11-09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2C23C-8BE5-A46F-96A6-7AC61646860F}"/>
              </a:ext>
            </a:extLst>
          </p:cNvPr>
          <p:cNvSpPr txBox="1">
            <a:spLocks/>
          </p:cNvSpPr>
          <p:nvPr/>
        </p:nvSpPr>
        <p:spPr>
          <a:xfrm>
            <a:off x="331462" y="185327"/>
            <a:ext cx="4920046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 /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/</a:t>
            </a:r>
            <a:r>
              <a:rPr lang="en-US" altLang="ko-KR" sz="1800" dirty="0" err="1"/>
              <a:t>fstab</a:t>
            </a:r>
            <a:r>
              <a:rPr lang="en-US" altLang="ko-KR" sz="1800" dirty="0"/>
              <a:t> : </a:t>
            </a:r>
            <a:r>
              <a:rPr lang="ko-KR" altLang="en-US" sz="1800" dirty="0" err="1"/>
              <a:t>부팅시</a:t>
            </a:r>
            <a:r>
              <a:rPr lang="ko-KR" altLang="en-US" sz="1800" dirty="0"/>
              <a:t> 지정 위치로 자동 </a:t>
            </a:r>
            <a:r>
              <a:rPr lang="en-US" altLang="ko-KR" sz="1800" dirty="0"/>
              <a:t>mount -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2BCE8E-D0D1-139F-0410-C028F216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6" y="1277500"/>
            <a:ext cx="5738993" cy="38773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560816-D500-EEBB-B610-143F0F904FE6}"/>
              </a:ext>
            </a:extLst>
          </p:cNvPr>
          <p:cNvSpPr/>
          <p:nvPr/>
        </p:nvSpPr>
        <p:spPr>
          <a:xfrm>
            <a:off x="3429645" y="3330075"/>
            <a:ext cx="620950" cy="20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8EE9-96DE-44E4-C96E-C3FB503C9F04}"/>
              </a:ext>
            </a:extLst>
          </p:cNvPr>
          <p:cNvSpPr/>
          <p:nvPr/>
        </p:nvSpPr>
        <p:spPr>
          <a:xfrm>
            <a:off x="4207905" y="3340568"/>
            <a:ext cx="345890" cy="20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B1A15E-4B73-1788-92A3-DFF339AD11AB}"/>
              </a:ext>
            </a:extLst>
          </p:cNvPr>
          <p:cNvCxnSpPr>
            <a:cxnSpLocks/>
          </p:cNvCxnSpPr>
          <p:nvPr/>
        </p:nvCxnSpPr>
        <p:spPr>
          <a:xfrm>
            <a:off x="4388311" y="3543114"/>
            <a:ext cx="322794" cy="68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8AD9D-5E32-2F43-4D34-3E993F2295EB}"/>
              </a:ext>
            </a:extLst>
          </p:cNvPr>
          <p:cNvSpPr txBox="1"/>
          <p:nvPr/>
        </p:nvSpPr>
        <p:spPr>
          <a:xfrm>
            <a:off x="4050595" y="4309529"/>
            <a:ext cx="337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앞에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 위치는 백업 유무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뒤에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0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위치는 </a:t>
            </a:r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부팅시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 디스크 체크 유무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4406F8-4E62-4449-FF99-1607C47B3A86}"/>
              </a:ext>
            </a:extLst>
          </p:cNvPr>
          <p:cNvCxnSpPr>
            <a:cxnSpLocks/>
          </p:cNvCxnSpPr>
          <p:nvPr/>
        </p:nvCxnSpPr>
        <p:spPr>
          <a:xfrm flipH="1">
            <a:off x="3272335" y="3524724"/>
            <a:ext cx="472719" cy="819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CBDE4B-76DA-D028-3BC0-733EB0E6547D}"/>
              </a:ext>
            </a:extLst>
          </p:cNvPr>
          <p:cNvSpPr txBox="1"/>
          <p:nvPr/>
        </p:nvSpPr>
        <p:spPr>
          <a:xfrm>
            <a:off x="2717831" y="4347723"/>
            <a:ext cx="92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일반적인 디스크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D80E8A-3BEF-48CE-BAF5-5FA826ABDC89}"/>
              </a:ext>
            </a:extLst>
          </p:cNvPr>
          <p:cNvSpPr/>
          <p:nvPr/>
        </p:nvSpPr>
        <p:spPr>
          <a:xfrm>
            <a:off x="2529154" y="3319189"/>
            <a:ext cx="620950" cy="20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B9CD81-BE48-99EA-9D73-975FF618387F}"/>
              </a:ext>
            </a:extLst>
          </p:cNvPr>
          <p:cNvCxnSpPr>
            <a:cxnSpLocks/>
          </p:cNvCxnSpPr>
          <p:nvPr/>
        </p:nvCxnSpPr>
        <p:spPr>
          <a:xfrm flipH="1">
            <a:off x="2249408" y="3543114"/>
            <a:ext cx="555518" cy="754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79E45-E890-FC8F-E21A-5B7D5AA6E4C1}"/>
              </a:ext>
            </a:extLst>
          </p:cNvPr>
          <p:cNvSpPr txBox="1"/>
          <p:nvPr/>
        </p:nvSpPr>
        <p:spPr>
          <a:xfrm>
            <a:off x="1859945" y="4353526"/>
            <a:ext cx="111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데이터 타입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A1010C-7E2E-8B69-B887-03109C9F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28" y="1226601"/>
            <a:ext cx="5440835" cy="283282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2DCE06B-9292-90F0-88B5-257936D2AFAB}"/>
              </a:ext>
            </a:extLst>
          </p:cNvPr>
          <p:cNvSpPr/>
          <p:nvPr/>
        </p:nvSpPr>
        <p:spPr>
          <a:xfrm>
            <a:off x="6140280" y="2521997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3EE60C-48F1-08DF-15F7-7A11BF1C71D8}"/>
              </a:ext>
            </a:extLst>
          </p:cNvPr>
          <p:cNvSpPr txBox="1"/>
          <p:nvPr/>
        </p:nvSpPr>
        <p:spPr>
          <a:xfrm>
            <a:off x="5738425" y="1956692"/>
            <a:ext cx="92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저장 후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재부팅</a:t>
            </a:r>
          </a:p>
        </p:txBody>
      </p:sp>
    </p:spTree>
    <p:extLst>
      <p:ext uri="{BB962C8B-B14F-4D97-AF65-F5344CB8AC3E}">
        <p14:creationId xmlns:p14="http://schemas.microsoft.com/office/powerpoint/2010/main" val="63127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4A323-0D5C-41AB-429A-846EF888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3" y="1009711"/>
            <a:ext cx="9370502" cy="56057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6B972B6-4B64-8ADA-4DD0-B9DAD698A4E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6-3. RAID </a:t>
            </a:r>
            <a:r>
              <a:rPr lang="ko-KR" altLang="en-US" sz="2200" dirty="0"/>
              <a:t>정의 및 개념</a:t>
            </a:r>
          </a:p>
        </p:txBody>
      </p:sp>
    </p:spTree>
    <p:extLst>
      <p:ext uri="{BB962C8B-B14F-4D97-AF65-F5344CB8AC3E}">
        <p14:creationId xmlns:p14="http://schemas.microsoft.com/office/powerpoint/2010/main" val="218534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DACB7-5259-5F9D-629C-7E7A2631A103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A7ED4-8D10-D9FF-452F-074F6152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46" y="916297"/>
            <a:ext cx="9199869" cy="580919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A4AC6A3-7082-509E-9B1F-EA6D948677CB}"/>
              </a:ext>
            </a:extLst>
          </p:cNvPr>
          <p:cNvSpPr/>
          <p:nvPr/>
        </p:nvSpPr>
        <p:spPr>
          <a:xfrm>
            <a:off x="5827580" y="3984771"/>
            <a:ext cx="749389" cy="268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7DE02C9-E18A-673E-E139-FE325C64B16A}"/>
              </a:ext>
            </a:extLst>
          </p:cNvPr>
          <p:cNvCxnSpPr>
            <a:cxnSpLocks/>
          </p:cNvCxnSpPr>
          <p:nvPr/>
        </p:nvCxnSpPr>
        <p:spPr>
          <a:xfrm>
            <a:off x="6191075" y="4253218"/>
            <a:ext cx="165011" cy="746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D8A66D-2B2A-8F2E-B327-FF7EA9E57515}"/>
              </a:ext>
            </a:extLst>
          </p:cNvPr>
          <p:cNvSpPr txBox="1"/>
          <p:nvPr/>
        </p:nvSpPr>
        <p:spPr>
          <a:xfrm>
            <a:off x="5850983" y="5016469"/>
            <a:ext cx="107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백업 개념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18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70640-F72B-97F5-91F0-9C4EAAB1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3" y="916297"/>
            <a:ext cx="9521504" cy="577674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AF756A5-BF7B-2F70-50EA-C8AC150276EE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(Linear RAID, RAID0)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7210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3CD2EC-CF63-1867-06FC-C1DB4AE3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27" y="916297"/>
            <a:ext cx="8764376" cy="542660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D434975-D604-BF94-407F-AC85ECCE92AC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(RAID1)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767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86B95C-92B9-FE5D-0032-3A65B4A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85" y="916296"/>
            <a:ext cx="8707772" cy="575240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F4F54C2-10A0-BB17-55E7-610EFB39DB6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(RAID5)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4423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5B6C92-A06E-F839-66D6-209A458E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85" y="1082043"/>
            <a:ext cx="9163271" cy="529570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E30E540-0696-9E14-D41C-81256C0CB3BB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(RAID5)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728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76B926-CC87-E2FD-9BA4-432CB08A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90" y="916298"/>
            <a:ext cx="8531856" cy="564553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9C2A32-730A-10E5-6534-BCA471BEB62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(RAID5)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6317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49FFE-2D49-02A2-4F17-F8CF7F9A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63" y="931874"/>
            <a:ext cx="9111474" cy="568354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217907E-9EDB-F5B6-8957-D3C70ADDF0F9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6-4. </a:t>
            </a:r>
            <a:r>
              <a:rPr lang="ko-KR" altLang="en-US" sz="2200" dirty="0"/>
              <a:t>각 </a:t>
            </a:r>
            <a:r>
              <a:rPr lang="en-US" altLang="ko-KR" sz="2200" dirty="0"/>
              <a:t>RAID</a:t>
            </a:r>
            <a:r>
              <a:rPr lang="ko-KR" altLang="en-US" sz="2200" dirty="0"/>
              <a:t>방식의 비교</a:t>
            </a:r>
            <a:r>
              <a:rPr lang="en-US" altLang="ko-KR" sz="2200" dirty="0"/>
              <a:t>(</a:t>
            </a:r>
            <a:r>
              <a:rPr lang="ko-KR" altLang="en-US" sz="2200" dirty="0"/>
              <a:t>기타</a:t>
            </a:r>
            <a:r>
              <a:rPr lang="en-US" altLang="ko-KR" sz="2200" dirty="0"/>
              <a:t>RAID)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1152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6. </a:t>
            </a:r>
            <a:r>
              <a:rPr lang="ko-KR" altLang="en-US" sz="2800" dirty="0">
                <a:latin typeface="+mj-ea"/>
                <a:ea typeface="+mj-ea"/>
              </a:rPr>
              <a:t>하드디스크 관리와 사용자별 공간 할당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6-1. IDE </a:t>
            </a:r>
            <a:r>
              <a:rPr lang="ko-KR" altLang="en-US" dirty="0">
                <a:latin typeface="+mj-ea"/>
                <a:ea typeface="+mj-ea"/>
              </a:rPr>
              <a:t>장치와 </a:t>
            </a:r>
            <a:r>
              <a:rPr lang="en-US" altLang="ko-KR" dirty="0">
                <a:latin typeface="+mj-ea"/>
                <a:ea typeface="+mj-ea"/>
              </a:rPr>
              <a:t>SCSI </a:t>
            </a:r>
            <a:r>
              <a:rPr lang="ko-KR" altLang="en-US" dirty="0">
                <a:latin typeface="+mj-ea"/>
                <a:ea typeface="+mj-ea"/>
              </a:rPr>
              <a:t>장치의 구성</a:t>
            </a:r>
            <a:r>
              <a:rPr lang="en-US" altLang="ko-KR" dirty="0">
                <a:latin typeface="+mj-ea"/>
                <a:ea typeface="+mj-ea"/>
              </a:rPr>
              <a:t>(1) (2)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6-2. </a:t>
            </a:r>
            <a:r>
              <a:rPr lang="ko-KR" altLang="en-US" sz="1800" dirty="0">
                <a:latin typeface="+mj-ea"/>
                <a:ea typeface="+mj-ea"/>
              </a:rPr>
              <a:t>하드디스크 추가하기 </a:t>
            </a:r>
            <a:r>
              <a:rPr lang="en-US" altLang="ko-KR" sz="1800" dirty="0">
                <a:latin typeface="+mj-ea"/>
                <a:ea typeface="+mj-ea"/>
              </a:rPr>
              <a:t>- 1</a:t>
            </a:r>
            <a:r>
              <a:rPr lang="ko-KR" altLang="en-US" sz="1800" dirty="0">
                <a:latin typeface="+mj-ea"/>
                <a:ea typeface="+mj-ea"/>
              </a:rPr>
              <a:t>개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</a:t>
            </a:r>
            <a:r>
              <a:rPr lang="en-US" altLang="ko-KR" sz="1800" dirty="0">
                <a:latin typeface="+mj-ea"/>
                <a:ea typeface="+mj-ea"/>
              </a:rPr>
              <a:t>6-3. RAID </a:t>
            </a:r>
            <a:r>
              <a:rPr lang="ko-KR" altLang="en-US" sz="1800" dirty="0">
                <a:latin typeface="+mj-ea"/>
                <a:ea typeface="+mj-ea"/>
              </a:rPr>
              <a:t>정의 및 개념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6-4. </a:t>
            </a:r>
            <a:r>
              <a:rPr lang="ko-KR" altLang="en-US" sz="1800" dirty="0">
                <a:latin typeface="+mj-ea"/>
                <a:ea typeface="+mj-ea"/>
              </a:rPr>
              <a:t>각 </a:t>
            </a:r>
            <a:r>
              <a:rPr lang="en-US" altLang="ko-KR" sz="1800" dirty="0">
                <a:latin typeface="+mj-ea"/>
                <a:ea typeface="+mj-ea"/>
              </a:rPr>
              <a:t>RAID</a:t>
            </a:r>
            <a:r>
              <a:rPr lang="ko-KR" altLang="en-US" sz="1800" dirty="0">
                <a:latin typeface="+mj-ea"/>
                <a:ea typeface="+mj-ea"/>
              </a:rPr>
              <a:t>방식의 비교</a:t>
            </a: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A68E467-EBB4-7AC6-2B65-D0893AD12018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6-1. IDE</a:t>
            </a:r>
            <a:r>
              <a:rPr lang="ko-KR" altLang="en-US" sz="2200" dirty="0"/>
              <a:t> 장치와 </a:t>
            </a:r>
            <a:r>
              <a:rPr lang="en-US" altLang="ko-KR" sz="2200" dirty="0"/>
              <a:t>SCSI </a:t>
            </a:r>
            <a:r>
              <a:rPr lang="ko-KR" altLang="en-US" sz="2200" dirty="0"/>
              <a:t>장치의 구성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501BA-0740-6BE6-C18F-048D8DA5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15" y="1142800"/>
            <a:ext cx="8545757" cy="51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A68E467-EBB4-7AC6-2B65-D0893AD12018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6-1. IDE</a:t>
            </a:r>
            <a:r>
              <a:rPr lang="ko-KR" altLang="en-US" sz="2200" dirty="0"/>
              <a:t> 장치와 </a:t>
            </a:r>
            <a:r>
              <a:rPr lang="en-US" altLang="ko-KR" sz="2200" dirty="0"/>
              <a:t>SCSI </a:t>
            </a:r>
            <a:r>
              <a:rPr lang="ko-KR" altLang="en-US" sz="2200" dirty="0"/>
              <a:t>장치의 구성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61BC4-25F3-5F2D-8DD0-1874F039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12" y="978059"/>
            <a:ext cx="8868845" cy="5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8C0854-DAFC-D418-8313-3CC81CEC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0" y="1030809"/>
            <a:ext cx="8808441" cy="552193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326B18A-6DA7-E15E-BCDB-F8D1A978583D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6-2. </a:t>
            </a:r>
            <a:r>
              <a:rPr lang="ko-KR" altLang="en-US" sz="2200" dirty="0"/>
              <a:t>하드디스크 추가하기 </a:t>
            </a:r>
            <a:r>
              <a:rPr lang="en-US" altLang="ko-KR" sz="2200" dirty="0"/>
              <a:t>- 1</a:t>
            </a:r>
            <a:r>
              <a:rPr lang="ko-KR" altLang="en-US" sz="2200" dirty="0"/>
              <a:t>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706C99-8622-8946-BA13-105D32C61E34}"/>
              </a:ext>
            </a:extLst>
          </p:cNvPr>
          <p:cNvSpPr/>
          <p:nvPr/>
        </p:nvSpPr>
        <p:spPr>
          <a:xfrm>
            <a:off x="6853806" y="1392572"/>
            <a:ext cx="2743200" cy="2281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149B7-969C-6B23-7FC0-DEE001C44C99}"/>
              </a:ext>
            </a:extLst>
          </p:cNvPr>
          <p:cNvSpPr txBox="1"/>
          <p:nvPr/>
        </p:nvSpPr>
        <p:spPr>
          <a:xfrm>
            <a:off x="9504726" y="2323750"/>
            <a:ext cx="241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일반적으로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파티션은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개로 나눔</a:t>
            </a:r>
          </a:p>
        </p:txBody>
      </p:sp>
    </p:spTree>
    <p:extLst>
      <p:ext uri="{BB962C8B-B14F-4D97-AF65-F5344CB8AC3E}">
        <p14:creationId xmlns:p14="http://schemas.microsoft.com/office/powerpoint/2010/main" val="334966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BE85A4-472C-27A2-04E9-4F1AB67A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3" y="941150"/>
            <a:ext cx="8651883" cy="560448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9E1B65-6121-937D-9C49-29739A43D203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개 장착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103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555AEB-7BAE-2D65-F560-A6AADAA8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7" y="342724"/>
            <a:ext cx="3325295" cy="3266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7AA9A-DEEE-012B-56B7-7278AA44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07" y="342725"/>
            <a:ext cx="3459476" cy="3266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94F5A-2B10-A7BB-F5DA-28FF6FF4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022" y="342725"/>
            <a:ext cx="3394120" cy="3266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8DB34-8F12-D1C2-13CB-D80F1A7A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715" y="3810000"/>
            <a:ext cx="3394120" cy="3028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22D6D6-E138-A1A5-9E29-7C72D5277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582" y="3861838"/>
            <a:ext cx="3394120" cy="29294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C024A-7CEB-6AF2-1AF1-49C81AD6E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77" y="3829050"/>
            <a:ext cx="3325294" cy="29362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836BA7-D8C1-7BD5-9401-30C1534507FC}"/>
              </a:ext>
            </a:extLst>
          </p:cNvPr>
          <p:cNvSpPr/>
          <p:nvPr/>
        </p:nvSpPr>
        <p:spPr>
          <a:xfrm>
            <a:off x="1127760" y="3246120"/>
            <a:ext cx="42672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50C49C-70C9-4D10-231F-9CA63A72AFF3}"/>
              </a:ext>
            </a:extLst>
          </p:cNvPr>
          <p:cNvSpPr/>
          <p:nvPr/>
        </p:nvSpPr>
        <p:spPr>
          <a:xfrm>
            <a:off x="4338110" y="1188720"/>
            <a:ext cx="569169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F875CE-50F2-18B9-E0E5-FFE638FD9283}"/>
              </a:ext>
            </a:extLst>
          </p:cNvPr>
          <p:cNvSpPr/>
          <p:nvPr/>
        </p:nvSpPr>
        <p:spPr>
          <a:xfrm>
            <a:off x="8325411" y="1299210"/>
            <a:ext cx="53107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E72204-949A-F4B0-7B7B-15E531C40AD9}"/>
              </a:ext>
            </a:extLst>
          </p:cNvPr>
          <p:cNvSpPr/>
          <p:nvPr/>
        </p:nvSpPr>
        <p:spPr>
          <a:xfrm>
            <a:off x="8354740" y="4560570"/>
            <a:ext cx="1132159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88F30-0BC5-19C3-B4C9-4CE7EA74E111}"/>
              </a:ext>
            </a:extLst>
          </p:cNvPr>
          <p:cNvSpPr/>
          <p:nvPr/>
        </p:nvSpPr>
        <p:spPr>
          <a:xfrm>
            <a:off x="4323404" y="5421630"/>
            <a:ext cx="1376356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13FE3D-8F2F-9703-7FD5-312592AEA9EC}"/>
              </a:ext>
            </a:extLst>
          </p:cNvPr>
          <p:cNvSpPr/>
          <p:nvPr/>
        </p:nvSpPr>
        <p:spPr>
          <a:xfrm>
            <a:off x="5135880" y="4453890"/>
            <a:ext cx="83058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D8C145C-8D95-BD69-E992-2250DF002F07}"/>
              </a:ext>
            </a:extLst>
          </p:cNvPr>
          <p:cNvSpPr/>
          <p:nvPr/>
        </p:nvSpPr>
        <p:spPr>
          <a:xfrm>
            <a:off x="3855720" y="1717083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076B1FA-6572-5B0F-D1B2-9DB079329BD8}"/>
              </a:ext>
            </a:extLst>
          </p:cNvPr>
          <p:cNvSpPr/>
          <p:nvPr/>
        </p:nvSpPr>
        <p:spPr>
          <a:xfrm>
            <a:off x="7808111" y="1717083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F71C59D-8D5B-532D-3B1C-08B3D28150B7}"/>
              </a:ext>
            </a:extLst>
          </p:cNvPr>
          <p:cNvSpPr/>
          <p:nvPr/>
        </p:nvSpPr>
        <p:spPr>
          <a:xfrm rot="5400000">
            <a:off x="9897228" y="3566090"/>
            <a:ext cx="331020" cy="418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373F461-B3B0-1CA2-F8F4-294364429DEB}"/>
              </a:ext>
            </a:extLst>
          </p:cNvPr>
          <p:cNvSpPr/>
          <p:nvPr/>
        </p:nvSpPr>
        <p:spPr>
          <a:xfrm rot="10800000">
            <a:off x="7755906" y="5069206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1C35EFE-F364-EE5D-CC8B-B6B72B8D2CEE}"/>
              </a:ext>
            </a:extLst>
          </p:cNvPr>
          <p:cNvSpPr/>
          <p:nvPr/>
        </p:nvSpPr>
        <p:spPr>
          <a:xfrm rot="10800000">
            <a:off x="3823913" y="5065395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E5DBBDF-5C8A-E281-CD0E-38F5CA74A32F}"/>
              </a:ext>
            </a:extLst>
          </p:cNvPr>
          <p:cNvSpPr txBox="1">
            <a:spLocks/>
          </p:cNvSpPr>
          <p:nvPr/>
        </p:nvSpPr>
        <p:spPr>
          <a:xfrm>
            <a:off x="462277" y="-45720"/>
            <a:ext cx="1770383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하드디스크 장착 </a:t>
            </a:r>
            <a:r>
              <a:rPr lang="en-US" altLang="ko-KR" sz="1400" dirty="0"/>
              <a:t>-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843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F0FD-96CA-D75F-F360-75DDF8179887}"/>
              </a:ext>
            </a:extLst>
          </p:cNvPr>
          <p:cNvSpPr txBox="1">
            <a:spLocks/>
          </p:cNvSpPr>
          <p:nvPr/>
        </p:nvSpPr>
        <p:spPr>
          <a:xfrm>
            <a:off x="490852" y="-7620"/>
            <a:ext cx="1770383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 </a:t>
            </a:r>
            <a:r>
              <a:rPr lang="ko-KR" altLang="en-US" sz="1800" dirty="0"/>
              <a:t>파티션 분할 </a:t>
            </a:r>
            <a:r>
              <a:rPr lang="en-US" altLang="ko-KR" sz="1800" dirty="0"/>
              <a:t>-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D1A13-A9AA-91B2-8DE5-0D994FAA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7" y="494650"/>
            <a:ext cx="6167118" cy="1212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169B1C-F124-C570-DCB8-841D1BFE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" y="1700236"/>
            <a:ext cx="6167118" cy="2679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57745C-19C2-D758-ED10-D29D1E02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7" y="4379721"/>
            <a:ext cx="6167118" cy="21091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2AEE31-0DFD-845E-AD82-2024F3B183F9}"/>
              </a:ext>
            </a:extLst>
          </p:cNvPr>
          <p:cNvSpPr/>
          <p:nvPr/>
        </p:nvSpPr>
        <p:spPr>
          <a:xfrm>
            <a:off x="553679" y="1134937"/>
            <a:ext cx="4043051" cy="5652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30B288-393C-71F5-3120-E2A151396105}"/>
              </a:ext>
            </a:extLst>
          </p:cNvPr>
          <p:cNvSpPr/>
          <p:nvPr/>
        </p:nvSpPr>
        <p:spPr>
          <a:xfrm>
            <a:off x="2047205" y="1707418"/>
            <a:ext cx="118110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BB7C6F-61BE-437A-51C3-81906C199973}"/>
              </a:ext>
            </a:extLst>
          </p:cNvPr>
          <p:cNvCxnSpPr>
            <a:cxnSpLocks/>
          </p:cNvCxnSpPr>
          <p:nvPr/>
        </p:nvCxnSpPr>
        <p:spPr>
          <a:xfrm>
            <a:off x="4596730" y="1403350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BB5B14-0286-69AD-2236-091079D9E098}"/>
              </a:ext>
            </a:extLst>
          </p:cNvPr>
          <p:cNvSpPr txBox="1"/>
          <p:nvPr/>
        </p:nvSpPr>
        <p:spPr>
          <a:xfrm>
            <a:off x="4892005" y="1276350"/>
            <a:ext cx="1257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하드디스크 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A1B908-3FCB-9913-6CAA-7EDD3ACC2D1B}"/>
              </a:ext>
            </a:extLst>
          </p:cNvPr>
          <p:cNvSpPr/>
          <p:nvPr/>
        </p:nvSpPr>
        <p:spPr>
          <a:xfrm>
            <a:off x="2199605" y="293931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D37653-284E-355D-7C57-0BC5DCC50C31}"/>
              </a:ext>
            </a:extLst>
          </p:cNvPr>
          <p:cNvCxnSpPr>
            <a:cxnSpLocks/>
          </p:cNvCxnSpPr>
          <p:nvPr/>
        </p:nvCxnSpPr>
        <p:spPr>
          <a:xfrm>
            <a:off x="2369465" y="301321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3F3913-7D7B-3680-34FF-259FE3FD9D15}"/>
              </a:ext>
            </a:extLst>
          </p:cNvPr>
          <p:cNvSpPr txBox="1"/>
          <p:nvPr/>
        </p:nvSpPr>
        <p:spPr>
          <a:xfrm>
            <a:off x="2690140" y="2895106"/>
            <a:ext cx="1566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새로운 파티션을 생성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FBD83E-5D21-2523-ECFC-808E9D36FF46}"/>
              </a:ext>
            </a:extLst>
          </p:cNvPr>
          <p:cNvSpPr/>
          <p:nvPr/>
        </p:nvSpPr>
        <p:spPr>
          <a:xfrm>
            <a:off x="2053555" y="351081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109106-22FA-DED6-C2FF-57D7C6ECF3C2}"/>
              </a:ext>
            </a:extLst>
          </p:cNvPr>
          <p:cNvCxnSpPr>
            <a:cxnSpLocks/>
          </p:cNvCxnSpPr>
          <p:nvPr/>
        </p:nvCxnSpPr>
        <p:spPr>
          <a:xfrm>
            <a:off x="2223415" y="358471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F90227-753C-B633-12B6-20982277AB50}"/>
              </a:ext>
            </a:extLst>
          </p:cNvPr>
          <p:cNvSpPr txBox="1"/>
          <p:nvPr/>
        </p:nvSpPr>
        <p:spPr>
          <a:xfrm>
            <a:off x="2544090" y="3466606"/>
            <a:ext cx="798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주 파티션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CFA61C-24AE-DB13-006B-EE86CFA1C857}"/>
              </a:ext>
            </a:extLst>
          </p:cNvPr>
          <p:cNvSpPr/>
          <p:nvPr/>
        </p:nvSpPr>
        <p:spPr>
          <a:xfrm>
            <a:off x="2199605" y="439981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F27432-368D-8C44-9D11-00CF24360CD5}"/>
              </a:ext>
            </a:extLst>
          </p:cNvPr>
          <p:cNvCxnSpPr>
            <a:cxnSpLocks/>
          </p:cNvCxnSpPr>
          <p:nvPr/>
        </p:nvCxnSpPr>
        <p:spPr>
          <a:xfrm>
            <a:off x="2369465" y="447371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11E43E-F448-FF26-9341-3BBA4197F8CA}"/>
              </a:ext>
            </a:extLst>
          </p:cNvPr>
          <p:cNvSpPr txBox="1"/>
          <p:nvPr/>
        </p:nvSpPr>
        <p:spPr>
          <a:xfrm>
            <a:off x="2690140" y="4355606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파티션 확인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1D9C84-5EEA-AA66-979C-8505C600012D}"/>
              </a:ext>
            </a:extLst>
          </p:cNvPr>
          <p:cNvSpPr/>
          <p:nvPr/>
        </p:nvSpPr>
        <p:spPr>
          <a:xfrm>
            <a:off x="2199605" y="590476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790888-934E-2B50-35E7-909EDAF3DA0E}"/>
              </a:ext>
            </a:extLst>
          </p:cNvPr>
          <p:cNvCxnSpPr>
            <a:cxnSpLocks/>
          </p:cNvCxnSpPr>
          <p:nvPr/>
        </p:nvCxnSpPr>
        <p:spPr>
          <a:xfrm>
            <a:off x="2369465" y="597866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5E19B9-D6DE-A0EA-C7C6-EF6B3EF8BF2F}"/>
              </a:ext>
            </a:extLst>
          </p:cNvPr>
          <p:cNvSpPr txBox="1"/>
          <p:nvPr/>
        </p:nvSpPr>
        <p:spPr>
          <a:xfrm>
            <a:off x="2690140" y="5860556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파티션 적용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2CE4DA0-2E3B-CAB4-B537-38C64993F43B}"/>
              </a:ext>
            </a:extLst>
          </p:cNvPr>
          <p:cNvSpPr txBox="1">
            <a:spLocks/>
          </p:cNvSpPr>
          <p:nvPr/>
        </p:nvSpPr>
        <p:spPr>
          <a:xfrm>
            <a:off x="6821740" y="17547"/>
            <a:ext cx="1002388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 </a:t>
            </a:r>
            <a:r>
              <a:rPr lang="ko-KR" altLang="en-US" sz="1800" dirty="0" err="1"/>
              <a:t>포멧</a:t>
            </a:r>
            <a:r>
              <a:rPr lang="ko-KR" altLang="en-US" sz="1800" dirty="0"/>
              <a:t> </a:t>
            </a:r>
            <a:r>
              <a:rPr lang="en-US" altLang="ko-KR" sz="1800" dirty="0"/>
              <a:t>-</a:t>
            </a:r>
            <a:endParaRPr lang="ko-KR" altLang="en-US" sz="18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160999-7A7B-B7CD-0866-287B7462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425" y="516320"/>
            <a:ext cx="5039221" cy="221849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473B35-A24B-F1AD-F6BB-B17CCF93AF85}"/>
              </a:ext>
            </a:extLst>
          </p:cNvPr>
          <p:cNvSpPr/>
          <p:nvPr/>
        </p:nvSpPr>
        <p:spPr>
          <a:xfrm>
            <a:off x="8197850" y="554742"/>
            <a:ext cx="1266155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A9752-E42B-C6B3-C442-14756E6B5ED4}"/>
              </a:ext>
            </a:extLst>
          </p:cNvPr>
          <p:cNvCxnSpPr>
            <a:cxnSpLocks/>
          </p:cNvCxnSpPr>
          <p:nvPr/>
        </p:nvCxnSpPr>
        <p:spPr>
          <a:xfrm>
            <a:off x="9462415" y="672847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D922035-6631-22E8-86E3-11A244D42660}"/>
              </a:ext>
            </a:extLst>
          </p:cNvPr>
          <p:cNvSpPr txBox="1"/>
          <p:nvPr/>
        </p:nvSpPr>
        <p:spPr>
          <a:xfrm>
            <a:off x="9783090" y="554742"/>
            <a:ext cx="1566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해당 파티션 </a:t>
            </a:r>
            <a:r>
              <a:rPr lang="ko-KR" altLang="en-US" sz="1100" dirty="0" err="1">
                <a:solidFill>
                  <a:srgbClr val="FF0000"/>
                </a:solidFill>
                <a:latin typeface="+mj-ea"/>
                <a:ea typeface="+mj-ea"/>
              </a:rPr>
              <a:t>포멧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DA74D8-9CBB-8880-AE5A-D093945CC224}"/>
              </a:ext>
            </a:extLst>
          </p:cNvPr>
          <p:cNvSpPr/>
          <p:nvPr/>
        </p:nvSpPr>
        <p:spPr>
          <a:xfrm>
            <a:off x="6959600" y="1932691"/>
            <a:ext cx="4025900" cy="8405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C6CF57-6B35-F9E6-3E4A-0E11F88286D0}"/>
              </a:ext>
            </a:extLst>
          </p:cNvPr>
          <p:cNvSpPr txBox="1"/>
          <p:nvPr/>
        </p:nvSpPr>
        <p:spPr>
          <a:xfrm>
            <a:off x="11245766" y="2188600"/>
            <a:ext cx="856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rgbClr val="FFFF00"/>
                </a:solidFill>
                <a:latin typeface="+mj-ea"/>
                <a:ea typeface="+mj-ea"/>
              </a:rPr>
              <a:t>포멧</a:t>
            </a:r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 완료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F50A8C-B839-5969-E1A5-2AA99F0F09CC}"/>
              </a:ext>
            </a:extLst>
          </p:cNvPr>
          <p:cNvCxnSpPr>
            <a:cxnSpLocks/>
          </p:cNvCxnSpPr>
          <p:nvPr/>
        </p:nvCxnSpPr>
        <p:spPr>
          <a:xfrm>
            <a:off x="10993889" y="2319405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3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B57BF6A-91F4-3786-F6F0-13FEBA15DBBE}"/>
              </a:ext>
            </a:extLst>
          </p:cNvPr>
          <p:cNvSpPr txBox="1">
            <a:spLocks/>
          </p:cNvSpPr>
          <p:nvPr/>
        </p:nvSpPr>
        <p:spPr>
          <a:xfrm>
            <a:off x="490853" y="-7620"/>
            <a:ext cx="2604686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 /dev/sdb1</a:t>
            </a:r>
            <a:r>
              <a:rPr lang="ko-KR" altLang="en-US" sz="1800" dirty="0"/>
              <a:t>로 </a:t>
            </a:r>
            <a:r>
              <a:rPr lang="en-US" altLang="ko-KR" sz="1800" dirty="0"/>
              <a:t>mount</a:t>
            </a:r>
            <a:r>
              <a:rPr lang="ko-KR" altLang="en-US" sz="1800" dirty="0"/>
              <a:t> </a:t>
            </a:r>
            <a:r>
              <a:rPr lang="en-US" altLang="ko-KR" sz="1800" dirty="0"/>
              <a:t>-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15B551-DB09-4898-2A2A-40334F14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8" y="660978"/>
            <a:ext cx="6313458" cy="775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E160FD-E471-C684-8478-8E5EF0AA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8" y="1835097"/>
            <a:ext cx="9351995" cy="1797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71861B-DAB2-3C5A-D08D-F07ABEC93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8" y="3990660"/>
            <a:ext cx="8614515" cy="275395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11281BA-0A0D-14B2-F6D3-3BB8A726E280}"/>
              </a:ext>
            </a:extLst>
          </p:cNvPr>
          <p:cNvSpPr/>
          <p:nvPr/>
        </p:nvSpPr>
        <p:spPr>
          <a:xfrm rot="5400000">
            <a:off x="3534528" y="1426594"/>
            <a:ext cx="331020" cy="418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1DAF3-A354-FD74-D885-1085497A9845}"/>
              </a:ext>
            </a:extLst>
          </p:cNvPr>
          <p:cNvSpPr txBox="1"/>
          <p:nvPr/>
        </p:nvSpPr>
        <p:spPr>
          <a:xfrm>
            <a:off x="3909060" y="1470106"/>
            <a:ext cx="3375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 명령어로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가 됐는지 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6ECD82-F83D-1C5D-EFAC-3BD5E62E0369}"/>
              </a:ext>
            </a:extLst>
          </p:cNvPr>
          <p:cNvSpPr/>
          <p:nvPr/>
        </p:nvSpPr>
        <p:spPr>
          <a:xfrm>
            <a:off x="597348" y="3428999"/>
            <a:ext cx="3669852" cy="203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AE8250-3927-E8BD-322D-3B2C6890AC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910806" y="1048557"/>
            <a:ext cx="495834" cy="3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841860-F5E4-D4DB-38E5-8F2FAD24587D}"/>
              </a:ext>
            </a:extLst>
          </p:cNvPr>
          <p:cNvSpPr txBox="1"/>
          <p:nvPr/>
        </p:nvSpPr>
        <p:spPr>
          <a:xfrm>
            <a:off x="7368540" y="882317"/>
            <a:ext cx="4302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ea"/>
                <a:ea typeface="+mj-ea"/>
              </a:rPr>
              <a:t>mydata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라는 디렉터리 생성 후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/dev/sdb1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6FAE365-AD96-32D5-2A04-A90793873EB6}"/>
              </a:ext>
            </a:extLst>
          </p:cNvPr>
          <p:cNvSpPr/>
          <p:nvPr/>
        </p:nvSpPr>
        <p:spPr>
          <a:xfrm rot="5400000">
            <a:off x="3450708" y="3613534"/>
            <a:ext cx="331020" cy="418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EE8CD6-549B-0544-D5FD-C1EFB52CB3D8}"/>
              </a:ext>
            </a:extLst>
          </p:cNvPr>
          <p:cNvSpPr txBox="1"/>
          <p:nvPr/>
        </p:nvSpPr>
        <p:spPr>
          <a:xfrm>
            <a:off x="3886200" y="3634186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파일 복사하여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45779121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5593</TotalTime>
  <Words>248</Words>
  <Application>Microsoft Office PowerPoint</Application>
  <PresentationFormat>와이드스크린</PresentationFormat>
  <Paragraphs>51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46</cp:revision>
  <dcterms:created xsi:type="dcterms:W3CDTF">2022-09-13T01:29:23Z</dcterms:created>
  <dcterms:modified xsi:type="dcterms:W3CDTF">2022-11-09T13:44:36Z</dcterms:modified>
</cp:coreProperties>
</file>